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0854" y="3561470"/>
            <a:ext cx="11485848" cy="1684244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 that the person you’re speaking to on the phone might not always be who he says he is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是宾语从句，其中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you’re speaking to on the phone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是定语从句，修饰先行词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person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who he says he is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是表语从句。</a:t>
            </a:r>
            <a:endParaRPr lang="zh-CN" alt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2978782"/>
            <a:ext cx="11485848" cy="646331"/>
          </a:xfrm>
          <a:solidFill>
            <a:srgbClr val="E8F6FD"/>
          </a:solidFill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黛西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还会提醒你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你在电话里和他说话的人可能并不总是他说的那个人。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8630" y="1504859"/>
            <a:ext cx="11485848" cy="1477328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1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12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also there to remind you that the person you’re speaking to on the phone might not always be who he says he is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30" y="1412776"/>
            <a:ext cx="1897946" cy="430129"/>
          </a:xfrm>
          <a:prstGeom prst="rect">
            <a:avLst/>
          </a:prstGeom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23" y="3184088"/>
            <a:ext cx="932180" cy="287655"/>
          </a:xfrm>
          <a:prstGeom prst="rect">
            <a:avLst/>
          </a:prstGeom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3771247"/>
            <a:ext cx="93218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6812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主要讲述了英国一家电话公司开发的人工智能聊天机器人黛西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她通过与电话诈骗者互动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浪费他们的时间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从而保护老年人免受诈骗。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792" y="1268760"/>
            <a:ext cx="10958827" cy="1414600"/>
          </a:xfrm>
          <a:prstGeom prst="rect">
            <a:avLst/>
          </a:prstGeom>
        </p:spPr>
      </p:pic>
      <p:pic>
        <p:nvPicPr>
          <p:cNvPr id="5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2852936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Look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old lady in the picture. She is talking on the phone. Her name is Daisy. Does it look like a real person?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Actually Daisy is an AI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chatbot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was created by a UK phone company to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interact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scammers on the phone and make them believe they’re talking to a real person.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July 2024,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UK study found that about 67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people who were cheated are elders. Daisy has been trained to have conversations with phone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scammers,and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waste their time. Although Daisy can’t stop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scammers,she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slow them down. “Whenever she’s on the phone with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scammer, 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parents, 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grandparents, 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relatives, 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being cheated,” one person in the company said.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6856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 is already wasting hundreds and hundreds of hours of scammers’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shared real-life conversations. Some conversations last nearly an hour. She talks about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cat, Fluffy,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her family. In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conversations,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gives the scammers what they want—bank details. But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course, they’re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real.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 is also there to remind you that the person you’re speaking to on the phone might not always be who he says he is.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916832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Daisy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chatbot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A teacher.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housewife.	D. A designer.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450" y="20074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9998" y="359160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“Actually Daisy is an AI chatbot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可知，黛西是一个人工智能聊天机器人。故选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43942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similar meaning of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interact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English in Paragraph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049395" algn="l"/>
                <a:tab pos="5654675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Play with.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5654675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Share with.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Check with.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0080" y="1290627"/>
            <a:ext cx="2877748" cy="43733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3306" y="12687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35099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短语理解题。根据第二段中的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was created by a UK phone company to interact with scammers on the phone and make them believe they’re talking to a real person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可知，她被一家英国电话公司创造出来，在电话中与诈骗者互动，让他们相信他们在和一个真实的人交谈。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interact with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在此处意为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交谈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412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Daisy spend time with scammers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By going to the bank with them.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By talking about her jobs with them.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By telling them the false bank details.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By showing them her nice smart phone.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306" y="13847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4049012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细节理解题。根据第四段中的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some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conversations, she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gives the scammers what they want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bank details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of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course, they’re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real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可知，黛西通过提供虚假的银行信息来与诈骗者周旋。故选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2344812"/>
            <a:ext cx="11485848" cy="2238241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hangingPunct="0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猜测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词义和句意既是阅读理解的一项重要技能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也是中考考查的阅读题型之一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主要考查同学们语篇分析、逻辑推理等综合能力。首先是审题干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明确考查任务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然后阅读需要猜测的单词、短语或句子段落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根据上下文理解大意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最后研读选项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得出正确答案。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2083843"/>
            <a:ext cx="1672365" cy="504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推理判断题。根据第五段中的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“Daisy is also there to remind you that the person you’re speaking to on the phone might not always be who he says he is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可知，黛西提醒人们要小心那些你不确定身份的人。故选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211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Daisy remind people to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stay away from the network.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 make fewer phone calls.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believe the people on the phone.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To be careful with the person you’re not sure about.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306" y="13127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2958</Words>
  <Application>WPS 演示</Application>
  <PresentationFormat>自定义</PresentationFormat>
  <Paragraphs>58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462</cp:revision>
  <dcterms:created xsi:type="dcterms:W3CDTF">2020-11-06T05:24:00Z</dcterms:created>
  <dcterms:modified xsi:type="dcterms:W3CDTF">2025-09-17T03:47:00Z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